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89750" cy="10018700"/>
  <p:embeddedFontLst>
    <p:embeddedFont>
      <p:font typeface="Ope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hYPn6Q1TpH9pFgoZXD+FqStvBg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regular.fntdata"/><Relationship Id="rId10" Type="http://schemas.openxmlformats.org/officeDocument/2006/relationships/slide" Target="slides/slide6.xml"/><Relationship Id="rId13" Type="http://schemas.openxmlformats.org/officeDocument/2006/relationships/font" Target="fonts/OpenSans-italic.fntdata"/><Relationship Id="rId12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85558" cy="502676"/>
          </a:xfrm>
          <a:prstGeom prst="rect">
            <a:avLst/>
          </a:prstGeom>
          <a:noFill/>
          <a:ln>
            <a:noFill/>
          </a:ln>
        </p:spPr>
        <p:txBody>
          <a:bodyPr anchorCtr="0" anchor="t" bIns="46000" lIns="92000" spcFirstLastPara="1" rIns="92000" wrap="square" tIns="460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02597" y="0"/>
            <a:ext cx="2985558" cy="502676"/>
          </a:xfrm>
          <a:prstGeom prst="rect">
            <a:avLst/>
          </a:prstGeom>
          <a:noFill/>
          <a:ln>
            <a:noFill/>
          </a:ln>
        </p:spPr>
        <p:txBody>
          <a:bodyPr anchorCtr="0" anchor="t" bIns="46000" lIns="92000" spcFirstLastPara="1" rIns="92000" wrap="square" tIns="460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39738" y="1252538"/>
            <a:ext cx="6010275" cy="33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8975" y="4821506"/>
            <a:ext cx="5511800" cy="3944869"/>
          </a:xfrm>
          <a:prstGeom prst="rect">
            <a:avLst/>
          </a:prstGeom>
          <a:noFill/>
          <a:ln>
            <a:noFill/>
          </a:ln>
        </p:spPr>
        <p:txBody>
          <a:bodyPr anchorCtr="0" anchor="t" bIns="46000" lIns="92000" spcFirstLastPara="1" rIns="92000" wrap="square" tIns="460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516040"/>
            <a:ext cx="2985558" cy="5026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00" lIns="92000" spcFirstLastPara="1" rIns="92000" wrap="square" tIns="460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02597" y="9516040"/>
            <a:ext cx="2985558" cy="5026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00" lIns="92000" spcFirstLastPara="1" rIns="92000" wrap="square" tIns="460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/>
          <p:nvPr>
            <p:ph idx="2" type="sldImg"/>
          </p:nvPr>
        </p:nvSpPr>
        <p:spPr>
          <a:xfrm>
            <a:off x="439738" y="1252538"/>
            <a:ext cx="6010275" cy="33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8975" y="4821506"/>
            <a:ext cx="5511800" cy="3944869"/>
          </a:xfrm>
          <a:prstGeom prst="rect">
            <a:avLst/>
          </a:prstGeom>
          <a:noFill/>
          <a:ln>
            <a:noFill/>
          </a:ln>
        </p:spPr>
        <p:txBody>
          <a:bodyPr anchorCtr="0" anchor="t" bIns="46000" lIns="92000" spcFirstLastPara="1" rIns="92000" wrap="square" tIns="4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:notes"/>
          <p:cNvSpPr txBox="1"/>
          <p:nvPr>
            <p:ph idx="12" type="sldNum"/>
          </p:nvPr>
        </p:nvSpPr>
        <p:spPr>
          <a:xfrm>
            <a:off x="3902597" y="9516040"/>
            <a:ext cx="2985558" cy="5026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00" lIns="92000" spcFirstLastPara="1" rIns="92000" wrap="square" tIns="4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8975" y="4821506"/>
            <a:ext cx="5511800" cy="3944869"/>
          </a:xfrm>
          <a:prstGeom prst="rect">
            <a:avLst/>
          </a:prstGeom>
        </p:spPr>
        <p:txBody>
          <a:bodyPr anchorCtr="0" anchor="t" bIns="46000" lIns="92000" spcFirstLastPara="1" rIns="92000" wrap="square" tIns="4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2:notes"/>
          <p:cNvSpPr/>
          <p:nvPr>
            <p:ph idx="2" type="sldImg"/>
          </p:nvPr>
        </p:nvSpPr>
        <p:spPr>
          <a:xfrm>
            <a:off x="439738" y="1252538"/>
            <a:ext cx="6010275" cy="33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/>
          <p:nvPr>
            <p:ph idx="2" type="sldImg"/>
          </p:nvPr>
        </p:nvSpPr>
        <p:spPr>
          <a:xfrm>
            <a:off x="439738" y="1252538"/>
            <a:ext cx="6010275" cy="33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3:notes"/>
          <p:cNvSpPr txBox="1"/>
          <p:nvPr>
            <p:ph idx="1" type="body"/>
          </p:nvPr>
        </p:nvSpPr>
        <p:spPr>
          <a:xfrm>
            <a:off x="688975" y="4821506"/>
            <a:ext cx="5511800" cy="3944869"/>
          </a:xfrm>
          <a:prstGeom prst="rect">
            <a:avLst/>
          </a:prstGeom>
          <a:noFill/>
          <a:ln>
            <a:noFill/>
          </a:ln>
        </p:spPr>
        <p:txBody>
          <a:bodyPr anchorCtr="0" anchor="t" bIns="46000" lIns="92000" spcFirstLastPara="1" rIns="92000" wrap="square" tIns="4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3:notes"/>
          <p:cNvSpPr txBox="1"/>
          <p:nvPr>
            <p:ph idx="12" type="sldNum"/>
          </p:nvPr>
        </p:nvSpPr>
        <p:spPr>
          <a:xfrm>
            <a:off x="3902597" y="9516040"/>
            <a:ext cx="2985558" cy="5026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00" lIns="92000" spcFirstLastPara="1" rIns="92000" wrap="square" tIns="4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 txBox="1"/>
          <p:nvPr>
            <p:ph idx="1" type="body"/>
          </p:nvPr>
        </p:nvSpPr>
        <p:spPr>
          <a:xfrm>
            <a:off x="688975" y="4821506"/>
            <a:ext cx="5511800" cy="3944869"/>
          </a:xfrm>
          <a:prstGeom prst="rect">
            <a:avLst/>
          </a:prstGeom>
        </p:spPr>
        <p:txBody>
          <a:bodyPr anchorCtr="0" anchor="t" bIns="46000" lIns="92000" spcFirstLastPara="1" rIns="92000" wrap="square" tIns="4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4:notes"/>
          <p:cNvSpPr/>
          <p:nvPr>
            <p:ph idx="2" type="sldImg"/>
          </p:nvPr>
        </p:nvSpPr>
        <p:spPr>
          <a:xfrm>
            <a:off x="439738" y="1252538"/>
            <a:ext cx="6010275" cy="33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:notes"/>
          <p:cNvSpPr/>
          <p:nvPr>
            <p:ph idx="2" type="sldImg"/>
          </p:nvPr>
        </p:nvSpPr>
        <p:spPr>
          <a:xfrm>
            <a:off x="439738" y="1252538"/>
            <a:ext cx="6010275" cy="33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5:notes"/>
          <p:cNvSpPr txBox="1"/>
          <p:nvPr>
            <p:ph idx="1" type="body"/>
          </p:nvPr>
        </p:nvSpPr>
        <p:spPr>
          <a:xfrm>
            <a:off x="688975" y="4821506"/>
            <a:ext cx="5511800" cy="3944869"/>
          </a:xfrm>
          <a:prstGeom prst="rect">
            <a:avLst/>
          </a:prstGeom>
          <a:noFill/>
          <a:ln>
            <a:noFill/>
          </a:ln>
        </p:spPr>
        <p:txBody>
          <a:bodyPr anchorCtr="0" anchor="t" bIns="46000" lIns="92000" spcFirstLastPara="1" rIns="92000" wrap="square" tIns="4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5:notes"/>
          <p:cNvSpPr txBox="1"/>
          <p:nvPr>
            <p:ph idx="12" type="sldNum"/>
          </p:nvPr>
        </p:nvSpPr>
        <p:spPr>
          <a:xfrm>
            <a:off x="3902597" y="9516040"/>
            <a:ext cx="2985558" cy="502675"/>
          </a:xfrm>
          <a:prstGeom prst="rect">
            <a:avLst/>
          </a:prstGeom>
          <a:noFill/>
          <a:ln>
            <a:noFill/>
          </a:ln>
        </p:spPr>
        <p:txBody>
          <a:bodyPr anchorCtr="0" anchor="b" bIns="46000" lIns="92000" spcFirstLastPara="1" rIns="92000" wrap="square" tIns="4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8975" y="4821506"/>
            <a:ext cx="5511800" cy="3944869"/>
          </a:xfrm>
          <a:prstGeom prst="rect">
            <a:avLst/>
          </a:prstGeom>
        </p:spPr>
        <p:txBody>
          <a:bodyPr anchorCtr="0" anchor="t" bIns="46000" lIns="92000" spcFirstLastPara="1" rIns="92000" wrap="square" tIns="4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439738" y="1252538"/>
            <a:ext cx="6010275" cy="33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a de título">
  <p:cSld name="1_Diapositiva de título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8"/>
          <p:cNvSpPr/>
          <p:nvPr/>
        </p:nvSpPr>
        <p:spPr>
          <a:xfrm>
            <a:off x="0" y="0"/>
            <a:ext cx="12192000" cy="1490472"/>
          </a:xfrm>
          <a:prstGeom prst="rect">
            <a:avLst/>
          </a:prstGeom>
          <a:solidFill>
            <a:srgbClr val="005DA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t/>
            </a:r>
            <a:endParaRPr b="1" i="0" sz="3200" u="none" cap="none" strike="noStrik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" name="Google Shape;12;p8"/>
          <p:cNvSpPr txBox="1"/>
          <p:nvPr>
            <p:ph type="ctrTitle"/>
          </p:nvPr>
        </p:nvSpPr>
        <p:spPr>
          <a:xfrm>
            <a:off x="0" y="432256"/>
            <a:ext cx="12192000" cy="6287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 b="1" i="0" sz="3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13" name="Google Shape;13;p8"/>
          <p:cNvPicPr preferRelativeResize="0"/>
          <p:nvPr/>
        </p:nvPicPr>
        <p:blipFill rotWithShape="1">
          <a:blip r:embed="rId2">
            <a:alphaModFix/>
          </a:blip>
          <a:srcRect b="0" l="0" r="5481" t="0"/>
          <a:stretch/>
        </p:blipFill>
        <p:spPr>
          <a:xfrm>
            <a:off x="0" y="0"/>
            <a:ext cx="12192000" cy="311287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8"/>
          <p:cNvSpPr/>
          <p:nvPr/>
        </p:nvSpPr>
        <p:spPr>
          <a:xfrm>
            <a:off x="1" y="-1"/>
            <a:ext cx="8918222" cy="3112871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9_Title and Content">
  <p:cSld name="9_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/>
          <p:nvPr/>
        </p:nvSpPr>
        <p:spPr>
          <a:xfrm flipH="1" rot="10800000">
            <a:off x="0" y="0"/>
            <a:ext cx="12192000" cy="1540042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9"/>
          <p:cNvSpPr txBox="1"/>
          <p:nvPr>
            <p:ph type="title"/>
          </p:nvPr>
        </p:nvSpPr>
        <p:spPr>
          <a:xfrm>
            <a:off x="381000" y="1"/>
            <a:ext cx="11506200" cy="154004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8" name="Google Shape;18;p9"/>
          <p:cNvSpPr txBox="1"/>
          <p:nvPr>
            <p:ph idx="1" type="body"/>
          </p:nvPr>
        </p:nvSpPr>
        <p:spPr>
          <a:xfrm>
            <a:off x="380999" y="2436811"/>
            <a:ext cx="11506199" cy="38369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9"/>
          <p:cNvSpPr txBox="1"/>
          <p:nvPr>
            <p:ph idx="2" type="subTitle"/>
          </p:nvPr>
        </p:nvSpPr>
        <p:spPr>
          <a:xfrm>
            <a:off x="380999" y="1796132"/>
            <a:ext cx="11506199" cy="615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11650133" y="115570"/>
            <a:ext cx="42333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>
  <p:cSld name="Diapositiva de título">
    <p:bg>
      <p:bgPr>
        <a:solidFill>
          <a:srgbClr val="FFFFFF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/>
          <p:nvPr/>
        </p:nvSpPr>
        <p:spPr>
          <a:xfrm>
            <a:off x="0" y="0"/>
            <a:ext cx="12192000" cy="1490472"/>
          </a:xfrm>
          <a:prstGeom prst="rect">
            <a:avLst/>
          </a:prstGeom>
          <a:solidFill>
            <a:srgbClr val="005DA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t/>
            </a:r>
            <a:endParaRPr b="1" i="0" sz="3200" u="none" cap="none" strike="noStrik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" name="Google Shape;23;p10"/>
          <p:cNvSpPr txBox="1"/>
          <p:nvPr>
            <p:ph type="ctrTitle"/>
          </p:nvPr>
        </p:nvSpPr>
        <p:spPr>
          <a:xfrm>
            <a:off x="0" y="432256"/>
            <a:ext cx="12192000" cy="6287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 b="1" i="0" sz="3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Diapositiva de título">
  <p:cSld name="4_Diapositiva de título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/>
          <p:nvPr/>
        </p:nvSpPr>
        <p:spPr>
          <a:xfrm>
            <a:off x="0" y="0"/>
            <a:ext cx="12192000" cy="1490472"/>
          </a:xfrm>
          <a:prstGeom prst="rect">
            <a:avLst/>
          </a:prstGeom>
          <a:solidFill>
            <a:srgbClr val="005DAA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t/>
            </a:r>
            <a:endParaRPr b="1" i="0" sz="3200" u="none" cap="none" strike="noStrik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Google Shape;30;p12"/>
          <p:cNvSpPr txBox="1"/>
          <p:nvPr>
            <p:ph type="ctrTitle"/>
          </p:nvPr>
        </p:nvSpPr>
        <p:spPr>
          <a:xfrm>
            <a:off x="0" y="432256"/>
            <a:ext cx="12192000" cy="6287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 b="1" i="0" sz="3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31" name="Google Shape;31;p12"/>
          <p:cNvPicPr preferRelativeResize="0"/>
          <p:nvPr/>
        </p:nvPicPr>
        <p:blipFill rotWithShape="1">
          <a:blip r:embed="rId2">
            <a:alphaModFix/>
          </a:blip>
          <a:srcRect b="0" l="0" r="5481" t="0"/>
          <a:stretch/>
        </p:blipFill>
        <p:spPr>
          <a:xfrm>
            <a:off x="0" y="0"/>
            <a:ext cx="12192000" cy="3112871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12"/>
          <p:cNvSpPr/>
          <p:nvPr/>
        </p:nvSpPr>
        <p:spPr>
          <a:xfrm>
            <a:off x="0" y="0"/>
            <a:ext cx="8918222" cy="3112871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2"/>
          <p:cNvSpPr/>
          <p:nvPr/>
        </p:nvSpPr>
        <p:spPr>
          <a:xfrm>
            <a:off x="9304809" y="811198"/>
            <a:ext cx="2500604" cy="1490472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5DA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iapositiva de título">
  <p:cSld name="2_Diapositiva de título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_Title and Content">
  <p:cSld name="8_Title and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>
            <p:ph idx="2" type="pic"/>
          </p:nvPr>
        </p:nvSpPr>
        <p:spPr>
          <a:xfrm>
            <a:off x="0" y="0"/>
            <a:ext cx="6096001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4"/>
          <p:cNvSpPr txBox="1"/>
          <p:nvPr>
            <p:ph idx="1" type="body"/>
          </p:nvPr>
        </p:nvSpPr>
        <p:spPr>
          <a:xfrm>
            <a:off x="6096001" y="0"/>
            <a:ext cx="6096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14"/>
          <p:cNvSpPr txBox="1"/>
          <p:nvPr>
            <p:ph idx="3" type="body"/>
          </p:nvPr>
        </p:nvSpPr>
        <p:spPr>
          <a:xfrm>
            <a:off x="6879771" y="2141538"/>
            <a:ext cx="4978400" cy="1135062"/>
          </a:xfrm>
          <a:prstGeom prst="rect">
            <a:avLst/>
          </a:prstGeom>
          <a:noFill/>
          <a:ln cap="flat" cmpd="sng" w="25400">
            <a:solidFill>
              <a:srgbClr val="F5F7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1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14"/>
          <p:cNvSpPr txBox="1"/>
          <p:nvPr>
            <p:ph idx="4" type="subTitle"/>
          </p:nvPr>
        </p:nvSpPr>
        <p:spPr>
          <a:xfrm>
            <a:off x="6871304" y="3383632"/>
            <a:ext cx="4986867" cy="19757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11650133" y="115570"/>
            <a:ext cx="42333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/>
          <p:nvPr/>
        </p:nvSpPr>
        <p:spPr>
          <a:xfrm flipH="1" rot="10800000">
            <a:off x="0" y="0"/>
            <a:ext cx="12192000" cy="1540042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5"/>
          <p:cNvSpPr txBox="1"/>
          <p:nvPr>
            <p:ph type="title"/>
          </p:nvPr>
        </p:nvSpPr>
        <p:spPr>
          <a:xfrm>
            <a:off x="381000" y="1"/>
            <a:ext cx="11506200" cy="154004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Google Shape;44;p15"/>
          <p:cNvSpPr txBox="1"/>
          <p:nvPr>
            <p:ph idx="1" type="body"/>
          </p:nvPr>
        </p:nvSpPr>
        <p:spPr>
          <a:xfrm>
            <a:off x="380999" y="2142067"/>
            <a:ext cx="11506199" cy="40348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15"/>
          <p:cNvSpPr txBox="1"/>
          <p:nvPr>
            <p:ph idx="12" type="sldNum"/>
          </p:nvPr>
        </p:nvSpPr>
        <p:spPr>
          <a:xfrm>
            <a:off x="11650133" y="115570"/>
            <a:ext cx="42333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"/>
          <p:cNvSpPr txBox="1"/>
          <p:nvPr/>
        </p:nvSpPr>
        <p:spPr>
          <a:xfrm>
            <a:off x="159805" y="183148"/>
            <a:ext cx="5715435" cy="26792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b="0" i="0" lang="es-ES" sz="32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SEMINARIO EQUIPO DISTRITAL 2025-2026</a:t>
            </a:r>
            <a:br>
              <a:rPr b="1" i="0" lang="es-ES" sz="3200" u="none" cap="none" strike="noStrike">
                <a:solidFill>
                  <a:srgbClr val="F7A81B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s-ES" sz="3200">
                <a:solidFill>
                  <a:srgbClr val="F7A81B"/>
                </a:solidFill>
                <a:latin typeface="Open Sans"/>
                <a:ea typeface="Open Sans"/>
                <a:cs typeface="Open Sans"/>
                <a:sym typeface="Open Sans"/>
              </a:rPr>
              <a:t>Tarragona, 28 Febrero-1 Marzo 2025</a:t>
            </a:r>
            <a:endParaRPr b="0" i="0" sz="3200" u="none" cap="none" strike="noStrike">
              <a:solidFill>
                <a:srgbClr val="F7A81B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52" name="Google Shape;52;p1"/>
          <p:cNvCxnSpPr/>
          <p:nvPr/>
        </p:nvCxnSpPr>
        <p:spPr>
          <a:xfrm>
            <a:off x="5857680" y="542432"/>
            <a:ext cx="0" cy="1960692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3" name="Google Shape;53;p1"/>
          <p:cNvSpPr txBox="1"/>
          <p:nvPr/>
        </p:nvSpPr>
        <p:spPr>
          <a:xfrm>
            <a:off x="1292802" y="4481174"/>
            <a:ext cx="5320147" cy="8219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F7A81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/>
          <p:nvPr/>
        </p:nvSpPr>
        <p:spPr>
          <a:xfrm>
            <a:off x="796687" y="5214340"/>
            <a:ext cx="1497286" cy="457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50000" t="0"/>
          <a:stretch/>
        </p:blipFill>
        <p:spPr>
          <a:xfrm>
            <a:off x="3774927" y="3688677"/>
            <a:ext cx="4642146" cy="271338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/>
          <p:nvPr/>
        </p:nvSpPr>
        <p:spPr>
          <a:xfrm>
            <a:off x="7834761" y="904694"/>
            <a:ext cx="3860800" cy="1636889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 txBox="1"/>
          <p:nvPr>
            <p:ph type="ctrTitle"/>
          </p:nvPr>
        </p:nvSpPr>
        <p:spPr>
          <a:xfrm>
            <a:off x="6316762" y="696669"/>
            <a:ext cx="4803352" cy="1451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Open Sans"/>
              <a:buNone/>
            </a:pPr>
            <a:r>
              <a:rPr lang="es-ES" sz="3500">
                <a:latin typeface="Open Sans"/>
                <a:ea typeface="Open Sans"/>
                <a:cs typeface="Open Sans"/>
                <a:sym typeface="Open Sans"/>
              </a:rPr>
              <a:t>COMITÉ FINANZAS</a:t>
            </a:r>
            <a:endParaRPr sz="3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type="title"/>
          </p:nvPr>
        </p:nvSpPr>
        <p:spPr>
          <a:xfrm>
            <a:off x="380999" y="104272"/>
            <a:ext cx="11506200" cy="103414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Open Sans"/>
              <a:buNone/>
            </a:pPr>
            <a:r>
              <a:rPr b="1" lang="es-ES" sz="4200">
                <a:latin typeface="Open Sans"/>
                <a:ea typeface="Open Sans"/>
                <a:cs typeface="Open Sans"/>
                <a:sym typeface="Open Sans"/>
              </a:rPr>
              <a:t>EQUIPO DEL COMITÉ</a:t>
            </a:r>
            <a:endParaRPr b="1" sz="4200"/>
          </a:p>
        </p:txBody>
      </p:sp>
      <p:sp>
        <p:nvSpPr>
          <p:cNvPr id="63" name="Google Shape;63;p2"/>
          <p:cNvSpPr txBox="1"/>
          <p:nvPr>
            <p:ph idx="1" type="body"/>
          </p:nvPr>
        </p:nvSpPr>
        <p:spPr>
          <a:xfrm>
            <a:off x="380999" y="2436811"/>
            <a:ext cx="11506199" cy="38369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           	CALENDARIO DE PAGOS  DE LOS CLUBES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 Cuota Asamblea   140€ por club  , se cobra en febrero 2025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 Cuota Conferencia  210€ por club, se cobra en abril-mayo 2026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 Cuotas Trimestrales DE 26,50 EUROS por socio, aprobadas en Asamblea del Distrito. Se calculan con datos de membresia en RI.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La factura de RI. de 41 DOLARES. Se remitirá dos veces por año, a mediados de julio y de enero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Opciones de pago a RI.: en linea con tarjeta de crèdito por la web My Rotary, cheque/giro bancario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o transferencia bancaria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64" name="Google Shape;64;p2"/>
          <p:cNvSpPr txBox="1"/>
          <p:nvPr>
            <p:ph idx="2" type="subTitle"/>
          </p:nvPr>
        </p:nvSpPr>
        <p:spPr>
          <a:xfrm>
            <a:off x="380999" y="1796132"/>
            <a:ext cx="11506199" cy="615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65" name="Google Shape;65;p2"/>
          <p:cNvSpPr txBox="1"/>
          <p:nvPr>
            <p:ph idx="12" type="sldNum"/>
          </p:nvPr>
        </p:nvSpPr>
        <p:spPr>
          <a:xfrm>
            <a:off x="11650133" y="115570"/>
            <a:ext cx="42333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>
            <p:ph type="ctrTitle"/>
          </p:nvPr>
        </p:nvSpPr>
        <p:spPr>
          <a:xfrm>
            <a:off x="0" y="432256"/>
            <a:ext cx="12192000" cy="6287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Open Sans"/>
              <a:buNone/>
            </a:pPr>
            <a:r>
              <a:rPr lang="es-ES" sz="4200">
                <a:latin typeface="Open Sans"/>
                <a:ea typeface="Open Sans"/>
                <a:cs typeface="Open Sans"/>
                <a:sym typeface="Open Sans"/>
              </a:rPr>
              <a:t>METAS Y OBJETIVOS</a:t>
            </a:r>
            <a:endParaRPr sz="4200"/>
          </a:p>
        </p:txBody>
      </p:sp>
      <p:grpSp>
        <p:nvGrpSpPr>
          <p:cNvPr id="72" name="Google Shape;72;p3"/>
          <p:cNvGrpSpPr/>
          <p:nvPr/>
        </p:nvGrpSpPr>
        <p:grpSpPr>
          <a:xfrm>
            <a:off x="839021" y="1770014"/>
            <a:ext cx="10513956" cy="4025302"/>
            <a:chOff x="821" y="146687"/>
            <a:chExt cx="10513956" cy="4025302"/>
          </a:xfrm>
        </p:grpSpPr>
        <p:sp>
          <p:nvSpPr>
            <p:cNvPr id="73" name="Google Shape;73;p3"/>
            <p:cNvSpPr/>
            <p:nvPr/>
          </p:nvSpPr>
          <p:spPr>
            <a:xfrm>
              <a:off x="821" y="179347"/>
              <a:ext cx="3327201" cy="3992641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3"/>
            <p:cNvSpPr txBox="1"/>
            <p:nvPr/>
          </p:nvSpPr>
          <p:spPr>
            <a:xfrm>
              <a:off x="821" y="1776404"/>
              <a:ext cx="3327201" cy="23955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28650" spcFirstLastPara="1" rIns="3286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r>
                <a:rPr b="0" i="0" lang="es-ES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Objetivo…</a:t>
              </a: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821" y="179347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3"/>
            <p:cNvSpPr txBox="1"/>
            <p:nvPr/>
          </p:nvSpPr>
          <p:spPr>
            <a:xfrm>
              <a:off x="821" y="179347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100" lIns="328650" spcFirstLastPara="1" rIns="328650" wrap="square" tIns="165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600"/>
                <a:buFont typeface="Calibri"/>
                <a:buNone/>
              </a:pPr>
              <a:r>
                <a:rPr b="0" i="0" lang="es-ES" sz="6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3594199" y="146687"/>
              <a:ext cx="3327201" cy="3992641"/>
            </a:xfrm>
            <a:prstGeom prst="rect">
              <a:avLst/>
            </a:prstGeom>
            <a:solidFill>
              <a:srgbClr val="C47F6E"/>
            </a:solidFill>
            <a:ln cap="flat" cmpd="sng" w="12700">
              <a:solidFill>
                <a:srgbClr val="C47F6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3"/>
            <p:cNvSpPr txBox="1"/>
            <p:nvPr/>
          </p:nvSpPr>
          <p:spPr>
            <a:xfrm>
              <a:off x="3594199" y="1743744"/>
              <a:ext cx="3327201" cy="23955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28650" spcFirstLastPara="1" rIns="3286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r>
                <a:rPr b="0" i="0" lang="es-ES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Objetivo…</a:t>
              </a: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3594199" y="179347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3"/>
            <p:cNvSpPr txBox="1"/>
            <p:nvPr/>
          </p:nvSpPr>
          <p:spPr>
            <a:xfrm>
              <a:off x="3594199" y="179347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100" lIns="328650" spcFirstLastPara="1" rIns="328650" wrap="square" tIns="165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600"/>
                <a:buFont typeface="Calibri"/>
                <a:buNone/>
              </a:pPr>
              <a:r>
                <a:rPr b="0" i="0" lang="es-ES" sz="6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7187576" y="179347"/>
              <a:ext cx="3327201" cy="3992641"/>
            </a:xfrm>
            <a:prstGeom prst="rect">
              <a:avLst/>
            </a:prstGeom>
            <a:solidFill>
              <a:srgbClr val="A4A4A4"/>
            </a:solidFill>
            <a:ln cap="flat" cmpd="sng" w="12700">
              <a:solidFill>
                <a:srgbClr val="A4A4A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3"/>
            <p:cNvSpPr txBox="1"/>
            <p:nvPr/>
          </p:nvSpPr>
          <p:spPr>
            <a:xfrm>
              <a:off x="7187576" y="1776404"/>
              <a:ext cx="3327201" cy="23955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28650" spcFirstLastPara="1" rIns="3286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r>
                <a:rPr b="0" i="0" lang="es-ES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Objetivo…</a:t>
              </a:r>
              <a:endPara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7187576" y="179347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3"/>
            <p:cNvSpPr txBox="1"/>
            <p:nvPr/>
          </p:nvSpPr>
          <p:spPr>
            <a:xfrm>
              <a:off x="7187576" y="179347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100" lIns="328650" spcFirstLastPara="1" rIns="328650" wrap="square" tIns="165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600"/>
                <a:buFont typeface="Calibri"/>
                <a:buNone/>
              </a:pPr>
              <a:r>
                <a:rPr b="0" i="0" lang="es-ES" sz="6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/>
            </a:p>
          </p:txBody>
        </p: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"/>
          <p:cNvSpPr txBox="1"/>
          <p:nvPr/>
        </p:nvSpPr>
        <p:spPr>
          <a:xfrm flipH="1">
            <a:off x="618328" y="1864426"/>
            <a:ext cx="6554367" cy="409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b="1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2023-2024</a:t>
            </a:r>
            <a:br>
              <a:rPr b="0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b="1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2024-2025</a:t>
            </a:r>
            <a:br>
              <a:rPr b="0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s-E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4"/>
          <p:cNvSpPr txBox="1"/>
          <p:nvPr>
            <p:ph type="ctrTitle"/>
          </p:nvPr>
        </p:nvSpPr>
        <p:spPr>
          <a:xfrm>
            <a:off x="0" y="432256"/>
            <a:ext cx="12192000" cy="6287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Open Sans"/>
              <a:buNone/>
            </a:pPr>
            <a:br>
              <a:rPr lang="es-ES" sz="4200"/>
            </a:br>
            <a:r>
              <a:rPr lang="es-ES" sz="4200">
                <a:latin typeface="Open Sans"/>
                <a:ea typeface="Open Sans"/>
                <a:cs typeface="Open Sans"/>
                <a:sym typeface="Open Sans"/>
              </a:rPr>
              <a:t>LOGROS DEL COMITÉ</a:t>
            </a:r>
            <a:endParaRPr sz="42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descr="Imagen que contiene Texto&#10;&#10;Descripción generada automáticamente" id="91" name="Google Shape;9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38940" y="1864426"/>
            <a:ext cx="5640135" cy="4244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"/>
          <p:cNvSpPr txBox="1"/>
          <p:nvPr>
            <p:ph type="ctrTitle"/>
          </p:nvPr>
        </p:nvSpPr>
        <p:spPr>
          <a:xfrm>
            <a:off x="0" y="432256"/>
            <a:ext cx="12192000" cy="6287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Open Sans"/>
              <a:buNone/>
            </a:pPr>
            <a:r>
              <a:rPr lang="es-ES" sz="4200">
                <a:latin typeface="Open Sans"/>
                <a:ea typeface="Open Sans"/>
                <a:cs typeface="Open Sans"/>
                <a:sym typeface="Open Sans"/>
              </a:rPr>
              <a:t>TEMAS PENDIENTES DEL COMITÉ</a:t>
            </a:r>
            <a:endParaRPr sz="4200"/>
          </a:p>
        </p:txBody>
      </p:sp>
      <p:grpSp>
        <p:nvGrpSpPr>
          <p:cNvPr id="98" name="Google Shape;98;p5"/>
          <p:cNvGrpSpPr/>
          <p:nvPr/>
        </p:nvGrpSpPr>
        <p:grpSpPr>
          <a:xfrm>
            <a:off x="839021" y="1798941"/>
            <a:ext cx="10513956" cy="3992641"/>
            <a:chOff x="821" y="179348"/>
            <a:chExt cx="10513956" cy="3992641"/>
          </a:xfrm>
        </p:grpSpPr>
        <p:sp>
          <p:nvSpPr>
            <p:cNvPr id="99" name="Google Shape;99;p5"/>
            <p:cNvSpPr/>
            <p:nvPr/>
          </p:nvSpPr>
          <p:spPr>
            <a:xfrm>
              <a:off x="821" y="179348"/>
              <a:ext cx="3327201" cy="3992641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5"/>
            <p:cNvSpPr txBox="1"/>
            <p:nvPr/>
          </p:nvSpPr>
          <p:spPr>
            <a:xfrm>
              <a:off x="821" y="1776404"/>
              <a:ext cx="3327201" cy="23955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28650" spcFirstLastPara="1" rIns="3286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r>
                <a:rPr b="0" i="0" lang="es-ES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Tema…</a:t>
              </a:r>
              <a:endPara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21" y="179348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5"/>
            <p:cNvSpPr txBox="1"/>
            <p:nvPr/>
          </p:nvSpPr>
          <p:spPr>
            <a:xfrm>
              <a:off x="821" y="179348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100" lIns="328650" spcFirstLastPara="1" rIns="328650" wrap="square" tIns="165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600"/>
                <a:buFont typeface="Calibri"/>
                <a:buNone/>
              </a:pPr>
              <a:r>
                <a:rPr b="0" i="0" lang="es-ES" sz="6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/>
            </a:p>
          </p:txBody>
        </p:sp>
        <p:sp>
          <p:nvSpPr>
            <p:cNvPr id="103" name="Google Shape;103;p5"/>
            <p:cNvSpPr/>
            <p:nvPr/>
          </p:nvSpPr>
          <p:spPr>
            <a:xfrm>
              <a:off x="3594199" y="179348"/>
              <a:ext cx="3327201" cy="3992641"/>
            </a:xfrm>
            <a:prstGeom prst="rect">
              <a:avLst/>
            </a:prstGeom>
            <a:solidFill>
              <a:srgbClr val="4CC38C"/>
            </a:solidFill>
            <a:ln cap="flat" cmpd="sng" w="12700">
              <a:solidFill>
                <a:srgbClr val="4CC38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5"/>
            <p:cNvSpPr txBox="1"/>
            <p:nvPr/>
          </p:nvSpPr>
          <p:spPr>
            <a:xfrm>
              <a:off x="3594199" y="1776404"/>
              <a:ext cx="3327201" cy="23955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28650" spcFirstLastPara="1" rIns="3286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r>
                <a:rPr b="0" i="0" lang="es-ES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Tema…</a:t>
              </a:r>
              <a:endPara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5"/>
            <p:cNvSpPr/>
            <p:nvPr/>
          </p:nvSpPr>
          <p:spPr>
            <a:xfrm>
              <a:off x="3594199" y="179348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5"/>
            <p:cNvSpPr txBox="1"/>
            <p:nvPr/>
          </p:nvSpPr>
          <p:spPr>
            <a:xfrm>
              <a:off x="3594199" y="179348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100" lIns="328650" spcFirstLastPara="1" rIns="328650" wrap="square" tIns="165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600"/>
                <a:buFont typeface="Calibri"/>
                <a:buNone/>
              </a:pPr>
              <a:r>
                <a:rPr b="0" i="0" lang="es-ES" sz="6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endParaRPr/>
            </a:p>
          </p:txBody>
        </p:sp>
        <p:sp>
          <p:nvSpPr>
            <p:cNvPr id="107" name="Google Shape;107;p5"/>
            <p:cNvSpPr/>
            <p:nvPr/>
          </p:nvSpPr>
          <p:spPr>
            <a:xfrm>
              <a:off x="7187576" y="179348"/>
              <a:ext cx="3327201" cy="3992641"/>
            </a:xfrm>
            <a:prstGeom prst="rect">
              <a:avLst/>
            </a:prstGeom>
            <a:solidFill>
              <a:srgbClr val="6FAB46"/>
            </a:solidFill>
            <a:ln cap="flat" cmpd="sng" w="12700">
              <a:solidFill>
                <a:srgbClr val="6FAB4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5"/>
            <p:cNvSpPr txBox="1"/>
            <p:nvPr/>
          </p:nvSpPr>
          <p:spPr>
            <a:xfrm>
              <a:off x="7187576" y="1776404"/>
              <a:ext cx="3327201" cy="23955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28650" spcFirstLastPara="1" rIns="3286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600"/>
                <a:buFont typeface="Calibri"/>
                <a:buNone/>
              </a:pPr>
              <a:r>
                <a:rPr b="0" i="0" lang="es-ES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Tema…</a:t>
              </a:r>
              <a:endParaRPr/>
            </a:p>
          </p:txBody>
        </p:sp>
        <p:sp>
          <p:nvSpPr>
            <p:cNvPr id="109" name="Google Shape;109;p5"/>
            <p:cNvSpPr/>
            <p:nvPr/>
          </p:nvSpPr>
          <p:spPr>
            <a:xfrm>
              <a:off x="7187576" y="179348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5"/>
            <p:cNvSpPr txBox="1"/>
            <p:nvPr/>
          </p:nvSpPr>
          <p:spPr>
            <a:xfrm>
              <a:off x="7187576" y="179348"/>
              <a:ext cx="3327201" cy="15970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100" lIns="328650" spcFirstLastPara="1" rIns="328650" wrap="square" tIns="165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600"/>
                <a:buFont typeface="Calibri"/>
                <a:buNone/>
              </a:pPr>
              <a:r>
                <a:rPr b="0" i="0" lang="es-ES" sz="6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/>
            </a:p>
          </p:txBody>
        </p: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6"/>
          <p:cNvPicPr preferRelativeResize="0"/>
          <p:nvPr/>
        </p:nvPicPr>
        <p:blipFill rotWithShape="1">
          <a:blip r:embed="rId3">
            <a:alphaModFix/>
          </a:blip>
          <a:srcRect b="0" l="0" r="50000" t="0"/>
          <a:stretch/>
        </p:blipFill>
        <p:spPr>
          <a:xfrm>
            <a:off x="3369733" y="1834134"/>
            <a:ext cx="5452533" cy="3189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3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2022-02-02T15:59:27Z</dcterms:created>
  <dc:creator>Manuel Ruiz FACTORIA DE APPS</dc:creator>
</cp:coreProperties>
</file>